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2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96"/>
  </p:normalViewPr>
  <p:slideViewPr>
    <p:cSldViewPr snapToGrid="0" snapToObjects="1">
      <p:cViewPr varScale="1">
        <p:scale>
          <a:sx n="90" d="100"/>
          <a:sy n="90" d="100"/>
        </p:scale>
        <p:origin x="232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8EB2EB-2895-4D07-8ACF-B070F745560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78C7086-5578-443A-9EE3-568F387EB1F5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Kom binnen, ga rustig zitten</a:t>
          </a:r>
          <a:endParaRPr lang="en-US"/>
        </a:p>
      </dgm:t>
    </dgm:pt>
    <dgm:pt modelId="{38E592BF-1F93-4F09-B9A5-A060C5895730}" type="parTrans" cxnId="{D4BBDB8E-5394-49F5-965A-50E98DBEA795}">
      <dgm:prSet/>
      <dgm:spPr/>
      <dgm:t>
        <a:bodyPr/>
        <a:lstStyle/>
        <a:p>
          <a:endParaRPr lang="en-US"/>
        </a:p>
      </dgm:t>
    </dgm:pt>
    <dgm:pt modelId="{37EA9A32-ECBB-4496-B40B-D9DD3BAB4887}" type="sibTrans" cxnId="{D4BBDB8E-5394-49F5-965A-50E98DBEA79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47F6954-0764-4338-9FF1-0F5E3B3222AD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Telefoons en eten weg</a:t>
          </a:r>
          <a:endParaRPr lang="en-US"/>
        </a:p>
      </dgm:t>
    </dgm:pt>
    <dgm:pt modelId="{7D1CB501-A8C1-42EB-B987-5D4FFA5C0445}" type="parTrans" cxnId="{7A024885-47B4-49E2-9A2A-E04BAF1EAE92}">
      <dgm:prSet/>
      <dgm:spPr/>
      <dgm:t>
        <a:bodyPr/>
        <a:lstStyle/>
        <a:p>
          <a:endParaRPr lang="en-US"/>
        </a:p>
      </dgm:t>
    </dgm:pt>
    <dgm:pt modelId="{E7172EBC-FD94-4D83-A8BD-790FE6CC8A2C}" type="sibTrans" cxnId="{7A024885-47B4-49E2-9A2A-E04BAF1EAE9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63567FC-C41D-41F5-98F2-A0FB02EEDC6B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Pak je laptop/boek erbij</a:t>
          </a:r>
          <a:endParaRPr lang="en-US"/>
        </a:p>
      </dgm:t>
    </dgm:pt>
    <dgm:pt modelId="{C5F10CFD-A5F6-499F-9AC2-A51BE5E2B715}" type="parTrans" cxnId="{EB65A4A7-47E5-4322-A14F-55ECF01A19C5}">
      <dgm:prSet/>
      <dgm:spPr/>
      <dgm:t>
        <a:bodyPr/>
        <a:lstStyle/>
        <a:p>
          <a:endParaRPr lang="en-US"/>
        </a:p>
      </dgm:t>
    </dgm:pt>
    <dgm:pt modelId="{691E0658-872A-4B6C-B5C9-C68F77CD116E}" type="sibTrans" cxnId="{EB65A4A7-47E5-4322-A14F-55ECF01A19C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2DB39A1-D428-41D6-AFBD-95D6A70006F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Lezen uit het boek </a:t>
          </a:r>
          <a:r>
            <a:rPr lang="nl-NL" dirty="0">
              <a:sym typeface="Wingdings" panose="05000000000000000000" pitchFamily="2" charset="2"/>
            </a:rPr>
            <a:t> PAGINA: 159 + de inleidingen op pag. 160, 170, 176, 186 en 192</a:t>
          </a:r>
          <a:endParaRPr lang="en-US" dirty="0"/>
        </a:p>
      </dgm:t>
    </dgm:pt>
    <dgm:pt modelId="{CC7C1E29-C027-4904-AF11-FA0C77A41AD7}" type="parTrans" cxnId="{53743F12-D97D-4B47-A5C2-0342E1C581C7}">
      <dgm:prSet/>
      <dgm:spPr/>
      <dgm:t>
        <a:bodyPr/>
        <a:lstStyle/>
        <a:p>
          <a:endParaRPr lang="en-US"/>
        </a:p>
      </dgm:t>
    </dgm:pt>
    <dgm:pt modelId="{C792970E-80E6-4FA3-8521-712ECAF096FC}" type="sibTrans" cxnId="{53743F12-D97D-4B47-A5C2-0342E1C581C7}">
      <dgm:prSet/>
      <dgm:spPr/>
      <dgm:t>
        <a:bodyPr/>
        <a:lstStyle/>
        <a:p>
          <a:endParaRPr lang="en-US"/>
        </a:p>
      </dgm:t>
    </dgm:pt>
    <dgm:pt modelId="{BAED00D8-06E2-4FCE-84D6-53A13638A9D5}" type="pres">
      <dgm:prSet presAssocID="{B28EB2EB-2895-4D07-8ACF-B070F745560C}" presName="root" presStyleCnt="0">
        <dgm:presLayoutVars>
          <dgm:dir/>
          <dgm:resizeHandles val="exact"/>
        </dgm:presLayoutVars>
      </dgm:prSet>
      <dgm:spPr/>
    </dgm:pt>
    <dgm:pt modelId="{E4B60D4F-8874-4845-B300-58834DF35157}" type="pres">
      <dgm:prSet presAssocID="{B28EB2EB-2895-4D07-8ACF-B070F745560C}" presName="container" presStyleCnt="0">
        <dgm:presLayoutVars>
          <dgm:dir/>
          <dgm:resizeHandles val="exact"/>
        </dgm:presLayoutVars>
      </dgm:prSet>
      <dgm:spPr/>
    </dgm:pt>
    <dgm:pt modelId="{DC5622DB-633B-43DA-A5F7-87CACE074B06}" type="pres">
      <dgm:prSet presAssocID="{278C7086-5578-443A-9EE3-568F387EB1F5}" presName="compNode" presStyleCnt="0"/>
      <dgm:spPr/>
    </dgm:pt>
    <dgm:pt modelId="{DEAA077A-24EE-403C-9FA2-BFA6ECEFED2C}" type="pres">
      <dgm:prSet presAssocID="{278C7086-5578-443A-9EE3-568F387EB1F5}" presName="iconBgRect" presStyleLbl="bgShp" presStyleIdx="0" presStyleCnt="4"/>
      <dgm:spPr/>
    </dgm:pt>
    <dgm:pt modelId="{0FBABF9E-26A7-4CB8-986A-08B2B34BA922}" type="pres">
      <dgm:prSet presAssocID="{278C7086-5578-443A-9EE3-568F387EB1F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on"/>
        </a:ext>
      </dgm:extLst>
    </dgm:pt>
    <dgm:pt modelId="{9B12A2BE-BEFD-46E6-B16D-D7800E5B806B}" type="pres">
      <dgm:prSet presAssocID="{278C7086-5578-443A-9EE3-568F387EB1F5}" presName="spaceRect" presStyleCnt="0"/>
      <dgm:spPr/>
    </dgm:pt>
    <dgm:pt modelId="{BB3293D6-4D1B-4717-B2F2-D2820769820F}" type="pres">
      <dgm:prSet presAssocID="{278C7086-5578-443A-9EE3-568F387EB1F5}" presName="textRect" presStyleLbl="revTx" presStyleIdx="0" presStyleCnt="4">
        <dgm:presLayoutVars>
          <dgm:chMax val="1"/>
          <dgm:chPref val="1"/>
        </dgm:presLayoutVars>
      </dgm:prSet>
      <dgm:spPr/>
    </dgm:pt>
    <dgm:pt modelId="{341540D0-DE31-4B67-A4BF-0073036EB1EF}" type="pres">
      <dgm:prSet presAssocID="{37EA9A32-ECBB-4496-B40B-D9DD3BAB4887}" presName="sibTrans" presStyleLbl="sibTrans2D1" presStyleIdx="0" presStyleCnt="0"/>
      <dgm:spPr/>
    </dgm:pt>
    <dgm:pt modelId="{AD17BF6E-4A19-4D1A-8CD3-A90A7D3DB95D}" type="pres">
      <dgm:prSet presAssocID="{F47F6954-0764-4338-9FF1-0F5E3B3222AD}" presName="compNode" presStyleCnt="0"/>
      <dgm:spPr/>
    </dgm:pt>
    <dgm:pt modelId="{D9EC3222-32B9-4E54-9DC8-4FAAD4C1967B}" type="pres">
      <dgm:prSet presAssocID="{F47F6954-0764-4338-9FF1-0F5E3B3222AD}" presName="iconBgRect" presStyleLbl="bgShp" presStyleIdx="1" presStyleCnt="4"/>
      <dgm:spPr/>
    </dgm:pt>
    <dgm:pt modelId="{E0A14408-98E0-42CD-AABC-2D26B1CE9189}" type="pres">
      <dgm:prSet presAssocID="{F47F6954-0764-4338-9FF1-0F5E3B3222A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B0600F48-2623-42AB-BEC9-09AC154D8F2F}" type="pres">
      <dgm:prSet presAssocID="{F47F6954-0764-4338-9FF1-0F5E3B3222AD}" presName="spaceRect" presStyleCnt="0"/>
      <dgm:spPr/>
    </dgm:pt>
    <dgm:pt modelId="{16D1EB65-7D9C-46CE-B178-C9E3529E5E1B}" type="pres">
      <dgm:prSet presAssocID="{F47F6954-0764-4338-9FF1-0F5E3B3222AD}" presName="textRect" presStyleLbl="revTx" presStyleIdx="1" presStyleCnt="4">
        <dgm:presLayoutVars>
          <dgm:chMax val="1"/>
          <dgm:chPref val="1"/>
        </dgm:presLayoutVars>
      </dgm:prSet>
      <dgm:spPr/>
    </dgm:pt>
    <dgm:pt modelId="{025DCC25-78A2-4D65-BAC9-D5A36C97C800}" type="pres">
      <dgm:prSet presAssocID="{E7172EBC-FD94-4D83-A8BD-790FE6CC8A2C}" presName="sibTrans" presStyleLbl="sibTrans2D1" presStyleIdx="0" presStyleCnt="0"/>
      <dgm:spPr/>
    </dgm:pt>
    <dgm:pt modelId="{551B33C5-F8F5-4238-8E74-D3016E9FA76E}" type="pres">
      <dgm:prSet presAssocID="{E63567FC-C41D-41F5-98F2-A0FB02EEDC6B}" presName="compNode" presStyleCnt="0"/>
      <dgm:spPr/>
    </dgm:pt>
    <dgm:pt modelId="{1C726A24-727D-47C0-971C-ABF900856836}" type="pres">
      <dgm:prSet presAssocID="{E63567FC-C41D-41F5-98F2-A0FB02EEDC6B}" presName="iconBgRect" presStyleLbl="bgShp" presStyleIdx="2" presStyleCnt="4"/>
      <dgm:spPr/>
    </dgm:pt>
    <dgm:pt modelId="{02D89A65-8E5B-4DDF-88CC-820DBD656773}" type="pres">
      <dgm:prSet presAssocID="{E63567FC-C41D-41F5-98F2-A0FB02EEDC6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ED803C4A-4494-4DD0-8F27-D0E485C7A40B}" type="pres">
      <dgm:prSet presAssocID="{E63567FC-C41D-41F5-98F2-A0FB02EEDC6B}" presName="spaceRect" presStyleCnt="0"/>
      <dgm:spPr/>
    </dgm:pt>
    <dgm:pt modelId="{E35C30B5-0D6F-444F-AC66-BC96516F5B1D}" type="pres">
      <dgm:prSet presAssocID="{E63567FC-C41D-41F5-98F2-A0FB02EEDC6B}" presName="textRect" presStyleLbl="revTx" presStyleIdx="2" presStyleCnt="4">
        <dgm:presLayoutVars>
          <dgm:chMax val="1"/>
          <dgm:chPref val="1"/>
        </dgm:presLayoutVars>
      </dgm:prSet>
      <dgm:spPr/>
    </dgm:pt>
    <dgm:pt modelId="{581D2DDE-F26D-4D4A-ABF2-BB95BDB9FE57}" type="pres">
      <dgm:prSet presAssocID="{691E0658-872A-4B6C-B5C9-C68F77CD116E}" presName="sibTrans" presStyleLbl="sibTrans2D1" presStyleIdx="0" presStyleCnt="0"/>
      <dgm:spPr/>
    </dgm:pt>
    <dgm:pt modelId="{DEABA375-E60C-4EFE-91C5-453513FD411D}" type="pres">
      <dgm:prSet presAssocID="{F2DB39A1-D428-41D6-AFBD-95D6A70006FC}" presName="compNode" presStyleCnt="0"/>
      <dgm:spPr/>
    </dgm:pt>
    <dgm:pt modelId="{2D34D953-0B9B-4227-A9AC-B4E79BB1942E}" type="pres">
      <dgm:prSet presAssocID="{F2DB39A1-D428-41D6-AFBD-95D6A70006FC}" presName="iconBgRect" presStyleLbl="bgShp" presStyleIdx="3" presStyleCnt="4"/>
      <dgm:spPr/>
    </dgm:pt>
    <dgm:pt modelId="{D6EF1FE3-824A-458D-BC95-C18A5A62AEB9}" type="pres">
      <dgm:prSet presAssocID="{F2DB39A1-D428-41D6-AFBD-95D6A70006F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E32D34AF-06EF-425D-99DD-DE5BAE20BA5A}" type="pres">
      <dgm:prSet presAssocID="{F2DB39A1-D428-41D6-AFBD-95D6A70006FC}" presName="spaceRect" presStyleCnt="0"/>
      <dgm:spPr/>
    </dgm:pt>
    <dgm:pt modelId="{B1D91D17-0A04-439F-918E-7537D9BCF3C4}" type="pres">
      <dgm:prSet presAssocID="{F2DB39A1-D428-41D6-AFBD-95D6A70006F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1509604-D42C-D646-848E-7E1184450991}" type="presOf" srcId="{F47F6954-0764-4338-9FF1-0F5E3B3222AD}" destId="{16D1EB65-7D9C-46CE-B178-C9E3529E5E1B}" srcOrd="0" destOrd="0" presId="urn:microsoft.com/office/officeart/2018/2/layout/IconCircleList"/>
    <dgm:cxn modelId="{53743F12-D97D-4B47-A5C2-0342E1C581C7}" srcId="{B28EB2EB-2895-4D07-8ACF-B070F745560C}" destId="{F2DB39A1-D428-41D6-AFBD-95D6A70006FC}" srcOrd="3" destOrd="0" parTransId="{CC7C1E29-C027-4904-AF11-FA0C77A41AD7}" sibTransId="{C792970E-80E6-4FA3-8521-712ECAF096FC}"/>
    <dgm:cxn modelId="{9CDCC263-AFEF-6B49-B8A6-E90D0F4FBAF6}" type="presOf" srcId="{E63567FC-C41D-41F5-98F2-A0FB02EEDC6B}" destId="{E35C30B5-0D6F-444F-AC66-BC96516F5B1D}" srcOrd="0" destOrd="0" presId="urn:microsoft.com/office/officeart/2018/2/layout/IconCircleList"/>
    <dgm:cxn modelId="{42449F66-6C6E-5F48-BCC6-AE6408D6BA99}" type="presOf" srcId="{278C7086-5578-443A-9EE3-568F387EB1F5}" destId="{BB3293D6-4D1B-4717-B2F2-D2820769820F}" srcOrd="0" destOrd="0" presId="urn:microsoft.com/office/officeart/2018/2/layout/IconCircleList"/>
    <dgm:cxn modelId="{63F7FC6D-4811-BB4F-B657-616377179D7F}" type="presOf" srcId="{691E0658-872A-4B6C-B5C9-C68F77CD116E}" destId="{581D2DDE-F26D-4D4A-ABF2-BB95BDB9FE57}" srcOrd="0" destOrd="0" presId="urn:microsoft.com/office/officeart/2018/2/layout/IconCircleList"/>
    <dgm:cxn modelId="{1E890884-40AD-B04B-9FB9-2515E24F4893}" type="presOf" srcId="{37EA9A32-ECBB-4496-B40B-D9DD3BAB4887}" destId="{341540D0-DE31-4B67-A4BF-0073036EB1EF}" srcOrd="0" destOrd="0" presId="urn:microsoft.com/office/officeart/2018/2/layout/IconCircleList"/>
    <dgm:cxn modelId="{7A024885-47B4-49E2-9A2A-E04BAF1EAE92}" srcId="{B28EB2EB-2895-4D07-8ACF-B070F745560C}" destId="{F47F6954-0764-4338-9FF1-0F5E3B3222AD}" srcOrd="1" destOrd="0" parTransId="{7D1CB501-A8C1-42EB-B987-5D4FFA5C0445}" sibTransId="{E7172EBC-FD94-4D83-A8BD-790FE6CC8A2C}"/>
    <dgm:cxn modelId="{D4BBDB8E-5394-49F5-965A-50E98DBEA795}" srcId="{B28EB2EB-2895-4D07-8ACF-B070F745560C}" destId="{278C7086-5578-443A-9EE3-568F387EB1F5}" srcOrd="0" destOrd="0" parTransId="{38E592BF-1F93-4F09-B9A5-A060C5895730}" sibTransId="{37EA9A32-ECBB-4496-B40B-D9DD3BAB4887}"/>
    <dgm:cxn modelId="{EB65A4A7-47E5-4322-A14F-55ECF01A19C5}" srcId="{B28EB2EB-2895-4D07-8ACF-B070F745560C}" destId="{E63567FC-C41D-41F5-98F2-A0FB02EEDC6B}" srcOrd="2" destOrd="0" parTransId="{C5F10CFD-A5F6-499F-9AC2-A51BE5E2B715}" sibTransId="{691E0658-872A-4B6C-B5C9-C68F77CD116E}"/>
    <dgm:cxn modelId="{9515DDA9-50C0-FF48-A650-8F9A027C3583}" type="presOf" srcId="{B28EB2EB-2895-4D07-8ACF-B070F745560C}" destId="{BAED00D8-06E2-4FCE-84D6-53A13638A9D5}" srcOrd="0" destOrd="0" presId="urn:microsoft.com/office/officeart/2018/2/layout/IconCircleList"/>
    <dgm:cxn modelId="{765CA7B3-0086-F64A-8CC8-0BC4D66FD46D}" type="presOf" srcId="{F2DB39A1-D428-41D6-AFBD-95D6A70006FC}" destId="{B1D91D17-0A04-439F-918E-7537D9BCF3C4}" srcOrd="0" destOrd="0" presId="urn:microsoft.com/office/officeart/2018/2/layout/IconCircleList"/>
    <dgm:cxn modelId="{6A6F0EE4-5E96-0040-8ABF-CAFA3CDC142E}" type="presOf" srcId="{E7172EBC-FD94-4D83-A8BD-790FE6CC8A2C}" destId="{025DCC25-78A2-4D65-BAC9-D5A36C97C800}" srcOrd="0" destOrd="0" presId="urn:microsoft.com/office/officeart/2018/2/layout/IconCircleList"/>
    <dgm:cxn modelId="{83BFA6DD-1E4B-EE49-B682-B0D6EB859D7F}" type="presParOf" srcId="{BAED00D8-06E2-4FCE-84D6-53A13638A9D5}" destId="{E4B60D4F-8874-4845-B300-58834DF35157}" srcOrd="0" destOrd="0" presId="urn:microsoft.com/office/officeart/2018/2/layout/IconCircleList"/>
    <dgm:cxn modelId="{DBB31474-06C2-A14F-8A37-CF47D43A8508}" type="presParOf" srcId="{E4B60D4F-8874-4845-B300-58834DF35157}" destId="{DC5622DB-633B-43DA-A5F7-87CACE074B06}" srcOrd="0" destOrd="0" presId="urn:microsoft.com/office/officeart/2018/2/layout/IconCircleList"/>
    <dgm:cxn modelId="{6A5BAD70-69F6-1F40-B814-5F4BF6FC3446}" type="presParOf" srcId="{DC5622DB-633B-43DA-A5F7-87CACE074B06}" destId="{DEAA077A-24EE-403C-9FA2-BFA6ECEFED2C}" srcOrd="0" destOrd="0" presId="urn:microsoft.com/office/officeart/2018/2/layout/IconCircleList"/>
    <dgm:cxn modelId="{34A5E535-2E8F-7C42-BBA1-4E80FB21CA00}" type="presParOf" srcId="{DC5622DB-633B-43DA-A5F7-87CACE074B06}" destId="{0FBABF9E-26A7-4CB8-986A-08B2B34BA922}" srcOrd="1" destOrd="0" presId="urn:microsoft.com/office/officeart/2018/2/layout/IconCircleList"/>
    <dgm:cxn modelId="{5F938C43-42FF-564C-8416-172E374D0A32}" type="presParOf" srcId="{DC5622DB-633B-43DA-A5F7-87CACE074B06}" destId="{9B12A2BE-BEFD-46E6-B16D-D7800E5B806B}" srcOrd="2" destOrd="0" presId="urn:microsoft.com/office/officeart/2018/2/layout/IconCircleList"/>
    <dgm:cxn modelId="{F8C2843A-2524-724E-85BB-7EF3163B37D0}" type="presParOf" srcId="{DC5622DB-633B-43DA-A5F7-87CACE074B06}" destId="{BB3293D6-4D1B-4717-B2F2-D2820769820F}" srcOrd="3" destOrd="0" presId="urn:microsoft.com/office/officeart/2018/2/layout/IconCircleList"/>
    <dgm:cxn modelId="{B6199720-635B-AE4D-9D56-D8653A962E08}" type="presParOf" srcId="{E4B60D4F-8874-4845-B300-58834DF35157}" destId="{341540D0-DE31-4B67-A4BF-0073036EB1EF}" srcOrd="1" destOrd="0" presId="urn:microsoft.com/office/officeart/2018/2/layout/IconCircleList"/>
    <dgm:cxn modelId="{7A9D5469-3CA1-6648-9ADE-92CF2909BD87}" type="presParOf" srcId="{E4B60D4F-8874-4845-B300-58834DF35157}" destId="{AD17BF6E-4A19-4D1A-8CD3-A90A7D3DB95D}" srcOrd="2" destOrd="0" presId="urn:microsoft.com/office/officeart/2018/2/layout/IconCircleList"/>
    <dgm:cxn modelId="{B4384D90-BC49-3947-AB44-41DB12FA257A}" type="presParOf" srcId="{AD17BF6E-4A19-4D1A-8CD3-A90A7D3DB95D}" destId="{D9EC3222-32B9-4E54-9DC8-4FAAD4C1967B}" srcOrd="0" destOrd="0" presId="urn:microsoft.com/office/officeart/2018/2/layout/IconCircleList"/>
    <dgm:cxn modelId="{AC52A6EB-B5E5-9D4C-A533-8F7E1F1582B7}" type="presParOf" srcId="{AD17BF6E-4A19-4D1A-8CD3-A90A7D3DB95D}" destId="{E0A14408-98E0-42CD-AABC-2D26B1CE9189}" srcOrd="1" destOrd="0" presId="urn:microsoft.com/office/officeart/2018/2/layout/IconCircleList"/>
    <dgm:cxn modelId="{17EC1DEA-7596-6749-A828-15D94B3BD3C5}" type="presParOf" srcId="{AD17BF6E-4A19-4D1A-8CD3-A90A7D3DB95D}" destId="{B0600F48-2623-42AB-BEC9-09AC154D8F2F}" srcOrd="2" destOrd="0" presId="urn:microsoft.com/office/officeart/2018/2/layout/IconCircleList"/>
    <dgm:cxn modelId="{66896B4D-7134-8C4F-8087-2373C5E6070B}" type="presParOf" srcId="{AD17BF6E-4A19-4D1A-8CD3-A90A7D3DB95D}" destId="{16D1EB65-7D9C-46CE-B178-C9E3529E5E1B}" srcOrd="3" destOrd="0" presId="urn:microsoft.com/office/officeart/2018/2/layout/IconCircleList"/>
    <dgm:cxn modelId="{C769920B-872E-2149-8223-F4F93C098CD7}" type="presParOf" srcId="{E4B60D4F-8874-4845-B300-58834DF35157}" destId="{025DCC25-78A2-4D65-BAC9-D5A36C97C800}" srcOrd="3" destOrd="0" presId="urn:microsoft.com/office/officeart/2018/2/layout/IconCircleList"/>
    <dgm:cxn modelId="{562ED32E-435C-A34D-9979-E709B39049F7}" type="presParOf" srcId="{E4B60D4F-8874-4845-B300-58834DF35157}" destId="{551B33C5-F8F5-4238-8E74-D3016E9FA76E}" srcOrd="4" destOrd="0" presId="urn:microsoft.com/office/officeart/2018/2/layout/IconCircleList"/>
    <dgm:cxn modelId="{BE489260-9BF2-9440-AEA0-7EB464D91614}" type="presParOf" srcId="{551B33C5-F8F5-4238-8E74-D3016E9FA76E}" destId="{1C726A24-727D-47C0-971C-ABF900856836}" srcOrd="0" destOrd="0" presId="urn:microsoft.com/office/officeart/2018/2/layout/IconCircleList"/>
    <dgm:cxn modelId="{0AF8FF82-D73F-5640-A6BC-406A1B8D1CBD}" type="presParOf" srcId="{551B33C5-F8F5-4238-8E74-D3016E9FA76E}" destId="{02D89A65-8E5B-4DDF-88CC-820DBD656773}" srcOrd="1" destOrd="0" presId="urn:microsoft.com/office/officeart/2018/2/layout/IconCircleList"/>
    <dgm:cxn modelId="{510E4F79-FAC9-E349-BBA2-F07D025B0DB9}" type="presParOf" srcId="{551B33C5-F8F5-4238-8E74-D3016E9FA76E}" destId="{ED803C4A-4494-4DD0-8F27-D0E485C7A40B}" srcOrd="2" destOrd="0" presId="urn:microsoft.com/office/officeart/2018/2/layout/IconCircleList"/>
    <dgm:cxn modelId="{BFFFFB14-4B8B-A141-B58F-A9F92312E381}" type="presParOf" srcId="{551B33C5-F8F5-4238-8E74-D3016E9FA76E}" destId="{E35C30B5-0D6F-444F-AC66-BC96516F5B1D}" srcOrd="3" destOrd="0" presId="urn:microsoft.com/office/officeart/2018/2/layout/IconCircleList"/>
    <dgm:cxn modelId="{1281621F-13A9-8544-9619-4A67C09197B3}" type="presParOf" srcId="{E4B60D4F-8874-4845-B300-58834DF35157}" destId="{581D2DDE-F26D-4D4A-ABF2-BB95BDB9FE57}" srcOrd="5" destOrd="0" presId="urn:microsoft.com/office/officeart/2018/2/layout/IconCircleList"/>
    <dgm:cxn modelId="{DE29B270-A709-2B4D-9B60-583D937AD476}" type="presParOf" srcId="{E4B60D4F-8874-4845-B300-58834DF35157}" destId="{DEABA375-E60C-4EFE-91C5-453513FD411D}" srcOrd="6" destOrd="0" presId="urn:microsoft.com/office/officeart/2018/2/layout/IconCircleList"/>
    <dgm:cxn modelId="{D08597FA-3729-9247-AF6C-19325F39A1D1}" type="presParOf" srcId="{DEABA375-E60C-4EFE-91C5-453513FD411D}" destId="{2D34D953-0B9B-4227-A9AC-B4E79BB1942E}" srcOrd="0" destOrd="0" presId="urn:microsoft.com/office/officeart/2018/2/layout/IconCircleList"/>
    <dgm:cxn modelId="{EF9E1EB7-124B-F843-AD54-38FCF93A2F0A}" type="presParOf" srcId="{DEABA375-E60C-4EFE-91C5-453513FD411D}" destId="{D6EF1FE3-824A-458D-BC95-C18A5A62AEB9}" srcOrd="1" destOrd="0" presId="urn:microsoft.com/office/officeart/2018/2/layout/IconCircleList"/>
    <dgm:cxn modelId="{C52B8FFE-11C2-6646-9B3C-A1B0A394222C}" type="presParOf" srcId="{DEABA375-E60C-4EFE-91C5-453513FD411D}" destId="{E32D34AF-06EF-425D-99DD-DE5BAE20BA5A}" srcOrd="2" destOrd="0" presId="urn:microsoft.com/office/officeart/2018/2/layout/IconCircleList"/>
    <dgm:cxn modelId="{FE48C657-F9E4-9348-B91A-817FF29D8CC0}" type="presParOf" srcId="{DEABA375-E60C-4EFE-91C5-453513FD411D}" destId="{B1D91D17-0A04-439F-918E-7537D9BCF3C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A077A-24EE-403C-9FA2-BFA6ECEFED2C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ABF9E-26A7-4CB8-986A-08B2B34BA922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293D6-4D1B-4717-B2F2-D2820769820F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Kom binnen, ga rustig zitten</a:t>
          </a:r>
          <a:endParaRPr lang="en-US" sz="2100" kern="1200"/>
        </a:p>
      </dsp:txBody>
      <dsp:txXfrm>
        <a:off x="1834517" y="469890"/>
        <a:ext cx="3148942" cy="1335915"/>
      </dsp:txXfrm>
    </dsp:sp>
    <dsp:sp modelId="{D9EC3222-32B9-4E54-9DC8-4FAAD4C1967B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14408-98E0-42CD-AABC-2D26B1CE9189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1EB65-7D9C-46CE-B178-C9E3529E5E1B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Telefoons en eten weg</a:t>
          </a:r>
          <a:endParaRPr lang="en-US" sz="2100" kern="1200"/>
        </a:p>
      </dsp:txBody>
      <dsp:txXfrm>
        <a:off x="7154322" y="469890"/>
        <a:ext cx="3148942" cy="1335915"/>
      </dsp:txXfrm>
    </dsp:sp>
    <dsp:sp modelId="{1C726A24-727D-47C0-971C-ABF900856836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89A65-8E5B-4DDF-88CC-820DBD656773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C30B5-0D6F-444F-AC66-BC96516F5B1D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Pak je laptop/boek erbij</a:t>
          </a:r>
          <a:endParaRPr lang="en-US" sz="2100" kern="1200"/>
        </a:p>
      </dsp:txBody>
      <dsp:txXfrm>
        <a:off x="1834517" y="2545532"/>
        <a:ext cx="3148942" cy="1335915"/>
      </dsp:txXfrm>
    </dsp:sp>
    <dsp:sp modelId="{2D34D953-0B9B-4227-A9AC-B4E79BB1942E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F1FE3-824A-458D-BC95-C18A5A62AEB9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91D17-0A04-439F-918E-7537D9BCF3C4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Lezen uit het boek </a:t>
          </a:r>
          <a:r>
            <a:rPr lang="nl-NL" sz="2100" kern="1200" dirty="0">
              <a:sym typeface="Wingdings" panose="05000000000000000000" pitchFamily="2" charset="2"/>
            </a:rPr>
            <a:t> PAGINA: 159 + de inleidingen op pag. 160, 170, 176, 186 en 192</a:t>
          </a:r>
          <a:endParaRPr lang="en-US" sz="2100" kern="1200" dirty="0"/>
        </a:p>
      </dsp:txBody>
      <dsp:txXfrm>
        <a:off x="7154322" y="2545532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9781F-FC51-9443-B879-9E1DA2C38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BAEC84-1C76-F34F-9A9B-6324C62F9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8FBE48-CC64-1F4C-A9B0-9B3BE7A1B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1E5-A339-8242-8B19-A7E19D08866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A951D8-4AC4-1B4F-982C-ED7580F51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9ADAA8-F4FA-6544-A30B-F97BA692C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0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7F75E-1129-FE41-9223-1A2BAA60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397DB4F-808C-7B47-9B3A-615EB7B6B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D73C2A-8DE1-1F40-A2B0-ACA50F960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1E5-A339-8242-8B19-A7E19D08866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CEBAC9-A9D8-AF4B-B173-783FDC9B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DD49FF-E86F-A548-BE8F-B1781742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10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F076A95-631A-F843-A1D0-36A0AD2C0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B95F09D-87E9-DE48-B3D4-D837F2601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9C6962-581D-884A-AF66-76A69E05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1E5-A339-8242-8B19-A7E19D08866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F834E1-EE76-B845-86F4-DF3D4CC3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A0B065-E67D-014F-A716-A9935D3A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4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5547D-5DC0-8F41-89F7-91E9C59C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7F9460-CE84-4F48-8E6F-61817056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BA368E-888B-6944-AF25-BF1F5AE5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1E5-A339-8242-8B19-A7E19D08866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6CD289-1B94-4044-9711-7A1696DE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C72732-6302-694B-BE9C-A036906F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48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9B05CF-BF21-4645-B4CA-8752FDC7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1B696D-AB15-424A-AC05-6095F7E1B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5583AE-4FC3-8143-A787-720AF8207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1E5-A339-8242-8B19-A7E19D08866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FF54C0-47DE-DC47-BC87-EAA5D9B0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DC3404-1976-C344-9963-9FC03593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66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06D90-AE73-DC4F-A4EE-EDA503DF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BDBC08-811F-3A4F-80FC-B00D7FF83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C6C61C-7D97-A345-B124-A76235075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C4B6D2-CBF7-B44F-9B14-2F4C1A28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1E5-A339-8242-8B19-A7E19D08866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A81D3B-3851-C74D-BF13-6C1F489F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F808C2-7E47-F64F-A31E-EFF76EC4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56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83734-E1D8-B54D-B70A-598A1A25E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B6284F-6513-0B4D-8E15-21A57AB14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55D10AA-0D0A-724E-BB47-C448AC566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E0CEA00-4EBD-6F48-97AF-DDA58C96F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2AE3B7F-71E3-D74E-A3FF-A5E9582E4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AA47B99-F908-6545-A2A6-19C1DC29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1E5-A339-8242-8B19-A7E19D08866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00955D1-B66B-0645-9B54-7FBD1313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33A0FD6-B564-F64F-BBB5-EF88C12B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71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5440F-F363-4B47-B741-CB55ACCE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315F89C-DA85-C145-9B04-06CAFC07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1E5-A339-8242-8B19-A7E19D08866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3A0A13-797D-BA43-9D07-5B95D798A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FCFD077-1F7B-664C-A4C0-84FD29906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59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AEE695F-9CC1-9447-AB83-814468EF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1E5-A339-8242-8B19-A7E19D08866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234B87-0EF0-EF47-921A-018209528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484138-16DD-B241-B346-26B53D90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427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E493E-DD72-0E4A-8E41-FADB97B5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18620B-6335-7744-9DF0-7467F854C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713738-4748-DD46-B247-13BF32231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B26A77-570A-A44D-BF0E-41F9965A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1E5-A339-8242-8B19-A7E19D08866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25B0986-7092-D24C-8E0F-80BB37C5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6B4FFE-6B4D-904C-A4C9-CD233152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51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F43D1C-2BE0-C84A-996D-9873CC1AA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2AE92BD-B393-7046-884C-D77C8F29C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20CCFE2-99C0-3A40-911A-8066CBA84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4932EA-6BC4-E445-844A-2FA29280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1E5-A339-8242-8B19-A7E19D08866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B0B1F3-3D84-2D47-865F-8BE22664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9005DE-C48C-4540-94D0-B1EB650C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49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D040B12-65C3-2A49-BF1F-0307D726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CE6BFA-2940-094F-9DC0-23BA5BB4D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86F8C3-07AF-8E49-BFEB-20B78F3F3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321E5-A339-8242-8B19-A7E19D08866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BC1309-A8BC-4D47-8D5A-B343FAEC6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CA10FA-E78F-7744-A618-E2E53CEC8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37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Bildnis_Gerda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books.org/wiki/Schilderen/Abstracti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enedettasaglietti.com/2013/05/29/centenario-sacre-du-printemps-sacr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uernica_(Picasso)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uhaus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eccahsartblog.blogspot.com/2010/11/list-installment-3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mailto:m.habets@atscholen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.wikipedia.org/wiki/Metropolis_(elokuva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4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26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392E754-B2B1-E341-9487-F5978C8F8258}"/>
              </a:ext>
            </a:extLst>
          </p:cNvPr>
          <p:cNvSpPr txBox="1">
            <a:spLocks/>
          </p:cNvSpPr>
          <p:nvPr/>
        </p:nvSpPr>
        <p:spPr>
          <a:xfrm>
            <a:off x="5478518" y="713635"/>
            <a:ext cx="4290848" cy="543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graphicFrame>
        <p:nvGraphicFramePr>
          <p:cNvPr id="9" name="Tijdelijke aanduiding voor inhoud 2">
            <a:extLst>
              <a:ext uri="{FF2B5EF4-FFF2-40B4-BE49-F238E27FC236}">
                <a16:creationId xmlns:a16="http://schemas.microsoft.com/office/drawing/2014/main" id="{A5C60826-5044-473C-B7D5-4114CE9E9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6952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772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35AAC4-6188-DB46-946A-31F4736D2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>
            <a:normAutofit/>
          </a:bodyPr>
          <a:lstStyle/>
          <a:p>
            <a:pPr algn="l"/>
            <a:r>
              <a:rPr lang="nl-NL"/>
              <a:t>KT havo 4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898B44-E3B7-2C42-A43A-7B94FA891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425781" cy="1655762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LES 1: introductie modernisme. </a:t>
            </a:r>
          </a:p>
        </p:txBody>
      </p:sp>
      <p:sp>
        <p:nvSpPr>
          <p:cNvPr id="23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kleurrijk&#10;&#10;Automatisch gegenereerde beschrijving">
            <a:extLst>
              <a:ext uri="{FF2B5EF4-FFF2-40B4-BE49-F238E27FC236}">
                <a16:creationId xmlns:a16="http://schemas.microsoft.com/office/drawing/2014/main" id="{31232B01-219A-DE4D-B997-6FF6067E5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1740"/>
          <a:stretch/>
        </p:blipFill>
        <p:spPr>
          <a:xfrm>
            <a:off x="11117851" y="4196348"/>
            <a:ext cx="1071101" cy="160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0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677D8C-44D0-0342-9DE3-573BFD22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Vragen over de tekst?</a:t>
            </a:r>
            <a:br>
              <a:rPr lang="nl-NL" dirty="0"/>
            </a:b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9E878BF-6E8D-354F-9DD5-DA2A0260E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1011045"/>
            <a:ext cx="4953447" cy="4370688"/>
          </a:xfr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1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09BC54-0699-384D-9892-BBA3ED46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Modernisme 1900 - 1950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9D318-B774-5D48-BE39-C0DF7952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79"/>
            <a:ext cx="5257799" cy="5565633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nl-NL" dirty="0"/>
              <a:t>Deze periode gaat over de </a:t>
            </a:r>
            <a:r>
              <a:rPr lang="nl-NL" b="1" dirty="0"/>
              <a:t>cultuur van het moderne </a:t>
            </a:r>
            <a:r>
              <a:rPr lang="nl-NL" dirty="0"/>
              <a:t>aan het begin van de 20</a:t>
            </a:r>
            <a:r>
              <a:rPr lang="nl-NL" baseline="30000" dirty="0"/>
              <a:t>e</a:t>
            </a:r>
            <a:r>
              <a:rPr lang="nl-NL" dirty="0"/>
              <a:t> eeuw.</a:t>
            </a:r>
          </a:p>
          <a:p>
            <a:pPr marL="0" indent="0" algn="ctr">
              <a:buNone/>
            </a:pPr>
            <a:r>
              <a:rPr lang="nl-NL" dirty="0"/>
              <a:t>van 1900 – 1950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r>
              <a:rPr lang="nl-NL" u="sng" dirty="0"/>
              <a:t>Bronnen:</a:t>
            </a:r>
          </a:p>
          <a:p>
            <a:pPr>
              <a:buFontTx/>
              <a:buChar char="-"/>
            </a:pPr>
            <a:r>
              <a:rPr lang="nl-NL" dirty="0"/>
              <a:t>Wikiwijs </a:t>
            </a:r>
          </a:p>
          <a:p>
            <a:pPr>
              <a:buFontTx/>
              <a:buChar char="-"/>
            </a:pPr>
            <a:r>
              <a:rPr lang="nl-NL" dirty="0"/>
              <a:t>Hoofdstuk 8 uit de bespiegeling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Afbeelding 4" descr="Afbeelding met sport, danser, persoon&#10;&#10;Automatisch gegenereerde beschrijving">
            <a:extLst>
              <a:ext uri="{FF2B5EF4-FFF2-40B4-BE49-F238E27FC236}">
                <a16:creationId xmlns:a16="http://schemas.microsoft.com/office/drawing/2014/main" id="{6D67621E-A3B6-4D45-B086-974DC1329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86639" y="2689613"/>
            <a:ext cx="2702886" cy="180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5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863699-6362-BB49-9AEB-ED796F49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nl-NL" sz="4100">
                <a:solidFill>
                  <a:srgbClr val="FFFFFF"/>
                </a:solidFill>
              </a:rPr>
              <a:t>Hoofdstukken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1B2165-4736-8243-8DB7-1A3C3294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07035"/>
            <a:ext cx="5762625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dirty="0"/>
              <a:t>8.1. expressie: 	pagina 160 - 168</a:t>
            </a:r>
          </a:p>
          <a:p>
            <a:pPr marL="0" indent="0">
              <a:buNone/>
            </a:pPr>
            <a:r>
              <a:rPr lang="nl-NL" dirty="0"/>
              <a:t>8.2. oorlog: 	 	pagina 170 - 174</a:t>
            </a:r>
          </a:p>
          <a:p>
            <a:pPr marL="0" indent="0">
              <a:buNone/>
            </a:pPr>
            <a:r>
              <a:rPr lang="nl-NL" dirty="0"/>
              <a:t>8.3. techniek: 	pagina 176 - 184</a:t>
            </a:r>
          </a:p>
          <a:p>
            <a:pPr marL="0" indent="0">
              <a:buNone/>
            </a:pPr>
            <a:r>
              <a:rPr lang="nl-NL" dirty="0"/>
              <a:t>8.4. abstractie: 	pagina 186 - 190</a:t>
            </a:r>
          </a:p>
          <a:p>
            <a:pPr marL="0" indent="0">
              <a:buNone/>
            </a:pPr>
            <a:r>
              <a:rPr lang="nl-NL" dirty="0"/>
              <a:t>8. 5. utopie: 	 	pagina 192 - 196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Afbeelding 8" descr="Afbeelding met tekst, kleding, verschillende&#10;&#10;Automatisch gegenereerde beschrijving">
            <a:extLst>
              <a:ext uri="{FF2B5EF4-FFF2-40B4-BE49-F238E27FC236}">
                <a16:creationId xmlns:a16="http://schemas.microsoft.com/office/drawing/2014/main" id="{A1713564-DFBD-BF4B-8EB1-2C8632D9C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00252" y="3869513"/>
            <a:ext cx="5320031" cy="23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8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F90ECC-1ECF-9C4D-89A7-E139555DE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rgbClr val="FFFFFF"/>
                </a:solidFill>
              </a:rPr>
              <a:t>LES OPDRACHT</a:t>
            </a:r>
            <a:br>
              <a:rPr lang="nl-NL" b="1" dirty="0">
                <a:solidFill>
                  <a:srgbClr val="FFFFFF"/>
                </a:solidFill>
              </a:rPr>
            </a:br>
            <a:r>
              <a:rPr lang="nl-NL" b="1" dirty="0">
                <a:solidFill>
                  <a:srgbClr val="FFFFFF"/>
                </a:solidFill>
              </a:rPr>
              <a:t>20 minuten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C78998-09CB-874B-94C6-EA69C49CD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676900" cy="488935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nl-NL" b="1" dirty="0"/>
              <a:t>Oriënteren op periode:</a:t>
            </a:r>
          </a:p>
          <a:p>
            <a:pPr marL="0" indent="0">
              <a:buNone/>
            </a:pPr>
            <a:r>
              <a:rPr lang="nl-NL" dirty="0"/>
              <a:t>Maak met je groepje een snelle </a:t>
            </a:r>
            <a:r>
              <a:rPr lang="nl-NL" dirty="0" err="1"/>
              <a:t>mindmap</a:t>
            </a:r>
            <a:r>
              <a:rPr lang="nl-NL" dirty="0"/>
              <a:t> van 1 hoofdstuk (in jamboard)</a:t>
            </a:r>
          </a:p>
          <a:p>
            <a:pPr marL="0" indent="0">
              <a:buNone/>
            </a:pPr>
            <a:r>
              <a:rPr lang="nl-NL" dirty="0"/>
              <a:t>Leest eerst de inleiding van jullie hoofdstuk. </a:t>
            </a:r>
          </a:p>
          <a:p>
            <a:pPr marL="0" indent="0">
              <a:buNone/>
            </a:pPr>
            <a:r>
              <a:rPr lang="nl-NL" dirty="0"/>
              <a:t>Scan daarna de rest van de pagina’s (maak evt. een verdeling). Lees niet alleen maar kijk ook goed naar de afbeeldingen, wat valt je op?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Afbeelding 8" descr="Afbeelding met buiten, lucht, boom, gras&#10;&#10;Automatisch gegenereerde beschrijving">
            <a:extLst>
              <a:ext uri="{FF2B5EF4-FFF2-40B4-BE49-F238E27FC236}">
                <a16:creationId xmlns:a16="http://schemas.microsoft.com/office/drawing/2014/main" id="{440A7085-EE4C-A24A-A491-08EEF5145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54175" y="4607121"/>
            <a:ext cx="2152071" cy="159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63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924474-61DB-8947-84E0-B249DEF5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FFFFFF"/>
                </a:solidFill>
              </a:rPr>
              <a:t>Hoe?</a:t>
            </a: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0C8DAB-E144-894F-A168-F52F66A7A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983" y="1363805"/>
            <a:ext cx="3411892" cy="3934064"/>
          </a:xfrm>
        </p:spPr>
        <p:txBody>
          <a:bodyPr anchor="t">
            <a:normAutofit fontScale="92500" lnSpcReduction="10000"/>
          </a:bodyPr>
          <a:lstStyle/>
          <a:p>
            <a:r>
              <a:rPr lang="nl-NL" dirty="0"/>
              <a:t>Werk op een groot blad</a:t>
            </a:r>
          </a:p>
          <a:p>
            <a:r>
              <a:rPr lang="nl-NL" dirty="0"/>
              <a:t>Noteer de belangrijkste kernbegrippen/kunstenaars/kunststromingen andere feitjes die jullie opvallen, probeer dit meteen te structureren.</a:t>
            </a:r>
          </a:p>
          <a:p>
            <a:r>
              <a:rPr lang="nl-NL" dirty="0"/>
              <a:t>Werk met kleurtjes.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9" name="Afbeelding 18" descr="Afbeelding met lamp, licht&#10;&#10;Automatisch gegenereerde beschrijving">
            <a:extLst>
              <a:ext uri="{FF2B5EF4-FFF2-40B4-BE49-F238E27FC236}">
                <a16:creationId xmlns:a16="http://schemas.microsoft.com/office/drawing/2014/main" id="{25BBBA36-66B5-0D4E-B991-54C9EB37C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29763" y="-163445"/>
            <a:ext cx="2717447" cy="719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1828A2-F899-E943-831A-AB52CF254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rgbClr val="FFFFFF"/>
                </a:solidFill>
              </a:rPr>
              <a:t>ELKAAR INFORMEREN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10 minuten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29A257-0202-9340-89EC-8D56F9FAF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900" y="1011045"/>
            <a:ext cx="3967554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dirty="0"/>
              <a:t>Maak een foto en stuur deze naar </a:t>
            </a:r>
            <a:r>
              <a:rPr lang="nl-NL" dirty="0">
                <a:hlinkClick r:id="rId2"/>
              </a:rPr>
              <a:t>m.habets@atscholen.nl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Vertel in max. 2 minuten per groepje wat jullie bevindingen zijn.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Bepaal van te voren wie het woord doet!</a:t>
            </a:r>
          </a:p>
          <a:p>
            <a:endParaRPr lang="nl-NL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5" name="Afbeelding 14" descr="Afbeelding met tekst&#10;&#10;Automatisch gegenereerde beschrijving">
            <a:extLst>
              <a:ext uri="{FF2B5EF4-FFF2-40B4-BE49-F238E27FC236}">
                <a16:creationId xmlns:a16="http://schemas.microsoft.com/office/drawing/2014/main" id="{47DFCC66-7DC4-C045-A1D3-88A73C7F3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91211" y="1011045"/>
            <a:ext cx="1954779" cy="426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060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272</Words>
  <Application>Microsoft Macintosh PowerPoint</Application>
  <PresentationFormat>Breedbeeld</PresentationFormat>
  <Paragraphs>39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Kantoorthema</vt:lpstr>
      <vt:lpstr>PowerPoint-presentatie</vt:lpstr>
      <vt:lpstr>KT havo 4</vt:lpstr>
      <vt:lpstr>Vragen over de tekst? </vt:lpstr>
      <vt:lpstr>Modernisme 1900 - 1950</vt:lpstr>
      <vt:lpstr>Hoofdstukken</vt:lpstr>
      <vt:lpstr>LES OPDRACHT 20 minuten</vt:lpstr>
      <vt:lpstr>Hoe?</vt:lpstr>
      <vt:lpstr>ELKAAR INFORMEREN 10 minuten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Mandy Habets</dc:creator>
  <cp:lastModifiedBy>Mandy Habets</cp:lastModifiedBy>
  <cp:revision>2</cp:revision>
  <dcterms:created xsi:type="dcterms:W3CDTF">2020-11-25T18:37:23Z</dcterms:created>
  <dcterms:modified xsi:type="dcterms:W3CDTF">2020-11-25T18:47:24Z</dcterms:modified>
</cp:coreProperties>
</file>